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70" r:id="rId3"/>
    <p:sldId id="269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cluu" initials="c" lastIdx="1" clrIdx="0">
    <p:extLst>
      <p:ext uri="{19B8F6BF-5375-455C-9EA6-DF929625EA0E}">
        <p15:presenceInfo xmlns:p15="http://schemas.microsoft.com/office/powerpoint/2012/main" userId="S::cuc.luu@oisp.edu.vn::c501a556-c080-496d-87a6-bb17fc58d2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1" autoAdjust="0"/>
    <p:restoredTop sz="92548" autoAdjust="0"/>
  </p:normalViewPr>
  <p:slideViewPr>
    <p:cSldViewPr snapToGrid="0">
      <p:cViewPr varScale="1">
        <p:scale>
          <a:sx n="80" d="100"/>
          <a:sy n="80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0" baseline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Mức độ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hài lòng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>
                <a:latin typeface="Times New Roman" panose="02020603050405020304" pitchFamily="18" charset="0"/>
                <a:cs typeface="Times New Roman" panose="02020603050405020304" pitchFamily="18" charset="0"/>
              </a:rPr>
              <a:t>SV về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lượng dịch vụ chuyển tiếp tại VPĐTQT</a:t>
            </a:r>
            <a:endParaRPr lang="vi-VN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Năm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EFF-43B8-8E21-63FA93661A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none" spc="0" baseline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Yếu tố hữu hình</c:v>
                </c:pt>
                <c:pt idx="1">
                  <c:v>Sự tin cậy</c:v>
                </c:pt>
                <c:pt idx="2">
                  <c:v>Sự đáp ứng</c:v>
                </c:pt>
                <c:pt idx="3">
                  <c:v>Sự an toàn</c:v>
                </c:pt>
                <c:pt idx="4">
                  <c:v>Sự đồng cảm</c:v>
                </c:pt>
                <c:pt idx="5">
                  <c:v>Chi phí tư vấn</c:v>
                </c:pt>
                <c:pt idx="6">
                  <c:v>Sản phẩm dịch vụ</c:v>
                </c:pt>
                <c:pt idx="7">
                  <c:v>Hài lòng chung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9.0952380952380949</c:v>
                </c:pt>
                <c:pt idx="1">
                  <c:v>9.6309523809523814</c:v>
                </c:pt>
                <c:pt idx="2">
                  <c:v>9.303571428571427</c:v>
                </c:pt>
                <c:pt idx="3">
                  <c:v>9.4404761904761898</c:v>
                </c:pt>
                <c:pt idx="4">
                  <c:v>9.3714285714285719</c:v>
                </c:pt>
                <c:pt idx="5">
                  <c:v>9.8571428571428577</c:v>
                </c:pt>
                <c:pt idx="6">
                  <c:v>9.3214285714285712</c:v>
                </c:pt>
                <c:pt idx="7">
                  <c:v>9.4365079365079367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FF-43B8-8E21-63FA93661A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Năm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none" spc="0" baseline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Yếu tố hữu hình</c:v>
                </c:pt>
                <c:pt idx="1">
                  <c:v>Sự tin cậy</c:v>
                </c:pt>
                <c:pt idx="2">
                  <c:v>Sự đáp ứng</c:v>
                </c:pt>
                <c:pt idx="3">
                  <c:v>Sự an toàn</c:v>
                </c:pt>
                <c:pt idx="4">
                  <c:v>Sự đồng cảm</c:v>
                </c:pt>
                <c:pt idx="5">
                  <c:v>Chi phí tư vấn</c:v>
                </c:pt>
                <c:pt idx="6">
                  <c:v>Sản phẩm dịch vụ</c:v>
                </c:pt>
                <c:pt idx="7">
                  <c:v>Hài lòng chung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9.07</c:v>
                </c:pt>
                <c:pt idx="1">
                  <c:v>9.2799999999999994</c:v>
                </c:pt>
                <c:pt idx="2">
                  <c:v>9.3800000000000008</c:v>
                </c:pt>
                <c:pt idx="3">
                  <c:v>9.5</c:v>
                </c:pt>
                <c:pt idx="4">
                  <c:v>9.3699999999999992</c:v>
                </c:pt>
                <c:pt idx="5">
                  <c:v>9.6300000000000008</c:v>
                </c:pt>
                <c:pt idx="6">
                  <c:v>9.2899999999999991</c:v>
                </c:pt>
                <c:pt idx="7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FF-43B8-8E21-63FA93661A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07165888"/>
        <c:axId val="607166544"/>
      </c:barChart>
      <c:catAx>
        <c:axId val="60716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baseline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7166544"/>
        <c:crosses val="autoZero"/>
        <c:auto val="1"/>
        <c:lblAlgn val="ctr"/>
        <c:lblOffset val="100"/>
        <c:noMultiLvlLbl val="0"/>
      </c:catAx>
      <c:valAx>
        <c:axId val="60716654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607165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cap="none" spc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0" cap="none" spc="0">
          <a:ln w="0"/>
          <a:solidFill>
            <a:schemeClr val="accent1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A2A6D-2580-4801-9B7C-EFF31CC2D17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ACDA9F0-307D-42D8-A2F8-BA0B3AA84A69}">
      <dgm:prSet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Thu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tin,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mức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hài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lòng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(SV)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nhằm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đảm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nâng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dịch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tư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du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tại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Văn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phòng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Đào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gm:t>
    </dgm:pt>
    <dgm:pt modelId="{1280AF05-C000-4E68-91C3-7B990EC5279C}" type="parTrans" cxnId="{262A1577-C569-42D6-B324-F88E3FBA2963}">
      <dgm:prSet/>
      <dgm:spPr/>
      <dgm:t>
        <a:bodyPr/>
        <a:lstStyle/>
        <a:p>
          <a:endParaRPr lang="en-US"/>
        </a:p>
      </dgm:t>
    </dgm:pt>
    <dgm:pt modelId="{6815328C-BC8C-45CA-954F-618AD9FB6BF4}" type="sibTrans" cxnId="{262A1577-C569-42D6-B324-F88E3FBA2963}">
      <dgm:prSet/>
      <dgm:spPr/>
      <dgm:t>
        <a:bodyPr/>
        <a:lstStyle/>
        <a:p>
          <a:endParaRPr lang="en-US"/>
        </a:p>
      </dgm:t>
    </dgm:pt>
    <dgm:pt modelId="{FBCE521C-7091-4BB1-B030-FA44AEA28FD8}">
      <dgm:prSet/>
      <dgm:spPr/>
      <dgm:t>
        <a:bodyPr/>
        <a:lstStyle/>
        <a:p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dịch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đợt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tháng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tháng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7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2023,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07/31 (22,6%)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mẫu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giảm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39,9% so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2022.</a:t>
          </a:r>
        </a:p>
      </dgm:t>
    </dgm:pt>
    <dgm:pt modelId="{34D103C3-C8E7-4BE3-885C-76EC10D30129}" type="parTrans" cxnId="{D823EDEC-87D2-4923-B4BC-AF7BE3A64461}">
      <dgm:prSet/>
      <dgm:spPr/>
      <dgm:t>
        <a:bodyPr/>
        <a:lstStyle/>
        <a:p>
          <a:endParaRPr lang="en-US"/>
        </a:p>
      </dgm:t>
    </dgm:pt>
    <dgm:pt modelId="{2C502F85-9A9C-4CA2-89EE-0CBECA8E5042}" type="sibTrans" cxnId="{D823EDEC-87D2-4923-B4BC-AF7BE3A64461}">
      <dgm:prSet/>
      <dgm:spPr/>
      <dgm:t>
        <a:bodyPr/>
        <a:lstStyle/>
        <a:p>
          <a:endParaRPr lang="en-US"/>
        </a:p>
      </dgm:t>
    </dgm:pt>
    <dgm:pt modelId="{6B66C89C-6871-4C26-A29C-3663CD8B25D9}" type="pres">
      <dgm:prSet presAssocID="{D50A2A6D-2580-4801-9B7C-EFF31CC2D1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411DB26-E039-42DA-817D-3D53BA1F538C}" type="pres">
      <dgm:prSet presAssocID="{9ACDA9F0-307D-42D8-A2F8-BA0B3AA84A69}" presName="hierRoot1" presStyleCnt="0"/>
      <dgm:spPr/>
    </dgm:pt>
    <dgm:pt modelId="{6C21F1F4-7F80-4149-9AED-1CD0A320524B}" type="pres">
      <dgm:prSet presAssocID="{9ACDA9F0-307D-42D8-A2F8-BA0B3AA84A69}" presName="composite" presStyleCnt="0"/>
      <dgm:spPr/>
    </dgm:pt>
    <dgm:pt modelId="{29DC8800-A816-426C-9ADF-1341AE7DEE4D}" type="pres">
      <dgm:prSet presAssocID="{9ACDA9F0-307D-42D8-A2F8-BA0B3AA84A69}" presName="background" presStyleLbl="node0" presStyleIdx="0" presStyleCnt="2"/>
      <dgm:spPr/>
    </dgm:pt>
    <dgm:pt modelId="{C3BDB785-EEF1-47F6-9E9B-423C9D51455B}" type="pres">
      <dgm:prSet presAssocID="{9ACDA9F0-307D-42D8-A2F8-BA0B3AA84A69}" presName="text" presStyleLbl="fgAcc0" presStyleIdx="0" presStyleCnt="2">
        <dgm:presLayoutVars>
          <dgm:chPref val="3"/>
        </dgm:presLayoutVars>
      </dgm:prSet>
      <dgm:spPr/>
    </dgm:pt>
    <dgm:pt modelId="{C4334CBC-9653-4B31-9CBD-3D64CD37E015}" type="pres">
      <dgm:prSet presAssocID="{9ACDA9F0-307D-42D8-A2F8-BA0B3AA84A69}" presName="hierChild2" presStyleCnt="0"/>
      <dgm:spPr/>
    </dgm:pt>
    <dgm:pt modelId="{032001C7-B206-4591-B6CA-0B1205C71902}" type="pres">
      <dgm:prSet presAssocID="{FBCE521C-7091-4BB1-B030-FA44AEA28FD8}" presName="hierRoot1" presStyleCnt="0"/>
      <dgm:spPr/>
    </dgm:pt>
    <dgm:pt modelId="{A48AC056-E61F-418A-AB13-E9DB1E48753F}" type="pres">
      <dgm:prSet presAssocID="{FBCE521C-7091-4BB1-B030-FA44AEA28FD8}" presName="composite" presStyleCnt="0"/>
      <dgm:spPr/>
    </dgm:pt>
    <dgm:pt modelId="{B30F3239-FE8C-40EA-B50F-A6032EE3E9FF}" type="pres">
      <dgm:prSet presAssocID="{FBCE521C-7091-4BB1-B030-FA44AEA28FD8}" presName="background" presStyleLbl="node0" presStyleIdx="1" presStyleCnt="2"/>
      <dgm:spPr/>
    </dgm:pt>
    <dgm:pt modelId="{E0CE52EE-D5DA-4690-9C52-67612FB3A90F}" type="pres">
      <dgm:prSet presAssocID="{FBCE521C-7091-4BB1-B030-FA44AEA28FD8}" presName="text" presStyleLbl="fgAcc0" presStyleIdx="1" presStyleCnt="2">
        <dgm:presLayoutVars>
          <dgm:chPref val="3"/>
        </dgm:presLayoutVars>
      </dgm:prSet>
      <dgm:spPr/>
    </dgm:pt>
    <dgm:pt modelId="{0B101F9C-0032-4A90-A6D7-6ACD91E1BDAA}" type="pres">
      <dgm:prSet presAssocID="{FBCE521C-7091-4BB1-B030-FA44AEA28FD8}" presName="hierChild2" presStyleCnt="0"/>
      <dgm:spPr/>
    </dgm:pt>
  </dgm:ptLst>
  <dgm:cxnLst>
    <dgm:cxn modelId="{C478D20F-9890-4231-A302-47290BB1142C}" type="presOf" srcId="{D50A2A6D-2580-4801-9B7C-EFF31CC2D172}" destId="{6B66C89C-6871-4C26-A29C-3663CD8B25D9}" srcOrd="0" destOrd="0" presId="urn:microsoft.com/office/officeart/2005/8/layout/hierarchy1"/>
    <dgm:cxn modelId="{ACA3E012-9066-4FF7-9892-D64BFA8188D2}" type="presOf" srcId="{9ACDA9F0-307D-42D8-A2F8-BA0B3AA84A69}" destId="{C3BDB785-EEF1-47F6-9E9B-423C9D51455B}" srcOrd="0" destOrd="0" presId="urn:microsoft.com/office/officeart/2005/8/layout/hierarchy1"/>
    <dgm:cxn modelId="{24154F3C-8985-4F46-B9DA-803C9CD6A332}" type="presOf" srcId="{FBCE521C-7091-4BB1-B030-FA44AEA28FD8}" destId="{E0CE52EE-D5DA-4690-9C52-67612FB3A90F}" srcOrd="0" destOrd="0" presId="urn:microsoft.com/office/officeart/2005/8/layout/hierarchy1"/>
    <dgm:cxn modelId="{262A1577-C569-42D6-B324-F88E3FBA2963}" srcId="{D50A2A6D-2580-4801-9B7C-EFF31CC2D172}" destId="{9ACDA9F0-307D-42D8-A2F8-BA0B3AA84A69}" srcOrd="0" destOrd="0" parTransId="{1280AF05-C000-4E68-91C3-7B990EC5279C}" sibTransId="{6815328C-BC8C-45CA-954F-618AD9FB6BF4}"/>
    <dgm:cxn modelId="{D823EDEC-87D2-4923-B4BC-AF7BE3A64461}" srcId="{D50A2A6D-2580-4801-9B7C-EFF31CC2D172}" destId="{FBCE521C-7091-4BB1-B030-FA44AEA28FD8}" srcOrd="1" destOrd="0" parTransId="{34D103C3-C8E7-4BE3-885C-76EC10D30129}" sibTransId="{2C502F85-9A9C-4CA2-89EE-0CBECA8E5042}"/>
    <dgm:cxn modelId="{218F0569-DDFE-495C-A8A7-DFDE672A2D4D}" type="presParOf" srcId="{6B66C89C-6871-4C26-A29C-3663CD8B25D9}" destId="{8411DB26-E039-42DA-817D-3D53BA1F538C}" srcOrd="0" destOrd="0" presId="urn:microsoft.com/office/officeart/2005/8/layout/hierarchy1"/>
    <dgm:cxn modelId="{D4E048A1-770A-4DB8-9546-6CCF3715910E}" type="presParOf" srcId="{8411DB26-E039-42DA-817D-3D53BA1F538C}" destId="{6C21F1F4-7F80-4149-9AED-1CD0A320524B}" srcOrd="0" destOrd="0" presId="urn:microsoft.com/office/officeart/2005/8/layout/hierarchy1"/>
    <dgm:cxn modelId="{47A1ADB7-3242-46E7-86B7-B98D15E55A0B}" type="presParOf" srcId="{6C21F1F4-7F80-4149-9AED-1CD0A320524B}" destId="{29DC8800-A816-426C-9ADF-1341AE7DEE4D}" srcOrd="0" destOrd="0" presId="urn:microsoft.com/office/officeart/2005/8/layout/hierarchy1"/>
    <dgm:cxn modelId="{9D313902-424C-4BBB-A646-130C62DFCD25}" type="presParOf" srcId="{6C21F1F4-7F80-4149-9AED-1CD0A320524B}" destId="{C3BDB785-EEF1-47F6-9E9B-423C9D51455B}" srcOrd="1" destOrd="0" presId="urn:microsoft.com/office/officeart/2005/8/layout/hierarchy1"/>
    <dgm:cxn modelId="{DC313CFC-7F03-460B-88BD-1511971323CD}" type="presParOf" srcId="{8411DB26-E039-42DA-817D-3D53BA1F538C}" destId="{C4334CBC-9653-4B31-9CBD-3D64CD37E015}" srcOrd="1" destOrd="0" presId="urn:microsoft.com/office/officeart/2005/8/layout/hierarchy1"/>
    <dgm:cxn modelId="{62A9EB21-5628-4939-A703-A65BE9DF53B8}" type="presParOf" srcId="{6B66C89C-6871-4C26-A29C-3663CD8B25D9}" destId="{032001C7-B206-4591-B6CA-0B1205C71902}" srcOrd="1" destOrd="0" presId="urn:microsoft.com/office/officeart/2005/8/layout/hierarchy1"/>
    <dgm:cxn modelId="{65C3EED5-3F02-46AC-8EDC-F023437CCFD9}" type="presParOf" srcId="{032001C7-B206-4591-B6CA-0B1205C71902}" destId="{A48AC056-E61F-418A-AB13-E9DB1E48753F}" srcOrd="0" destOrd="0" presId="urn:microsoft.com/office/officeart/2005/8/layout/hierarchy1"/>
    <dgm:cxn modelId="{9482DF4A-46EC-4E80-A1D9-6DBA94F30E5E}" type="presParOf" srcId="{A48AC056-E61F-418A-AB13-E9DB1E48753F}" destId="{B30F3239-FE8C-40EA-B50F-A6032EE3E9FF}" srcOrd="0" destOrd="0" presId="urn:microsoft.com/office/officeart/2005/8/layout/hierarchy1"/>
    <dgm:cxn modelId="{DA226841-8EA4-4125-857B-D2D7494262E0}" type="presParOf" srcId="{A48AC056-E61F-418A-AB13-E9DB1E48753F}" destId="{E0CE52EE-D5DA-4690-9C52-67612FB3A90F}" srcOrd="1" destOrd="0" presId="urn:microsoft.com/office/officeart/2005/8/layout/hierarchy1"/>
    <dgm:cxn modelId="{FF8AF2EC-EE0E-4E00-8405-A25CA4DD10EB}" type="presParOf" srcId="{032001C7-B206-4591-B6CA-0B1205C71902}" destId="{0B101F9C-0032-4A90-A6D7-6ACD91E1BDA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C8800-A816-426C-9ADF-1341AE7DEE4D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DB785-EEF1-47F6-9E9B-423C9D51455B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Thu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thông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tin,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dữ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liệu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mức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độ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hài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lòng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kiến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viên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(SV)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nhằm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đảm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bảo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nâng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cao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dịch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tư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vấn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du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-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tại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Văn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phòng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Đào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tạo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Quốc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tế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</dsp:txBody>
      <dsp:txXfrm>
        <a:off x="696297" y="538547"/>
        <a:ext cx="4171627" cy="2590157"/>
      </dsp:txXfrm>
    </dsp:sp>
    <dsp:sp modelId="{B30F3239-FE8C-40EA-B50F-A6032EE3E9FF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CE52EE-D5DA-4690-9C52-67612FB3A90F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chất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lượng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dịch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vụ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chuyển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tiếp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thực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hiện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đợt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tháng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tháng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7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2023,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thu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được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07/31 (22,6%)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mẫu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khảo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sát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giảm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39,9% so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sz="2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2022.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D475-299D-4063-B3C9-91AA1D88DCC9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9D379-9C18-47EA-BFF3-EE49EC657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D379-9C18-47EA-BFF3-EE49EC657A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D379-9C18-47EA-BFF3-EE49EC657A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33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69D379-9C18-47EA-BFF3-EE49EC657A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7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9D379-9C18-47EA-BFF3-EE49EC657A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666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F362F-5D51-49BC-A53B-2FD75A80C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D98351-F737-4D08-9310-DAB7448DE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CE1DE-C7B4-4888-A074-764C62F8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30F2-A5DD-42BB-8421-20D68B15C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63677-7BBC-454B-AEDB-C33B7E76D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7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1918-6F2C-4385-8AD8-8B32AD075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4667CF-B5A8-4701-B8BE-51B7C447D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4C0AA-E1F8-4CB6-9BC3-04C91205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30A3F-3BC5-48C4-93B5-0A1F5C9E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A9F4C-502F-4DBB-9E52-EB998F63E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B4943-08D2-4F1C-91D0-ED9ABB6DC7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2B85D-B4E6-42A2-8E14-EEEBAB9A17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D72E9-D453-46C3-891A-CB78CE51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27699-D4ED-47A9-846D-C0385B30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AB0A5-3174-4880-8043-0306E053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2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55CD2-AA8A-4920-86DB-BABC5D6E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C5981-9B9F-4395-AA90-B61E66CA9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BD281-ABBC-456E-9DE0-54156A9A0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7C139-E1BE-452E-984E-01A76C2D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6C739-4C69-4B14-AF87-C8C6E987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909B-783A-478F-88A1-FC256D725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32103-A498-42E7-8F66-0D0D0E162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055BE-DE05-484E-ADA2-2806F51D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1BD70-6A10-43E4-9214-748BA785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2499D-4547-44D0-B1CA-67E869FFD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8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873F8-2E4E-4E90-AFB7-BA0B4160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ADB20-AC6C-4E2F-926D-0CE1CF1BE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B5DD2-6339-42E2-9DCA-B807E1887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DB846-1E83-4B0A-8439-EF64089E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DB2AD-D996-4EC4-956C-A8F8C4FA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6DF0B1-6362-4161-91B7-88F37F82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7A596-D057-42B6-9703-7B093AD9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17909-C617-49F3-A61D-62FA1DA91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AEF17-12A2-4E4E-B427-D7905EFB0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AFEF8-11B1-45E6-B822-BD168F591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11455-C997-4D0F-8BBC-D60644A4AF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60F0AA-05C3-4F2B-AFB6-BFB339E37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DA0F5-B178-4A45-BF04-59CB6F521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3AD7F-E6A1-4A92-BE3B-B7B517E2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3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2F9F-6CC2-4115-921F-A67986878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39515-5B72-412F-9117-DE50E003F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527EB-FB94-484A-A531-27029DF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05218D-6E05-462D-B8C9-39C335EA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5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311D2A-FA9F-4AAC-8471-7711405CA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28946E-EF3D-4DE9-B044-583899B23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E5453-0703-4258-A9CF-D0BA1F56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CA7B-4867-41F8-8429-A8AC3FF9E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BA0DD-F3BA-4C61-BFE9-F9EEA43D8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348E4-C058-402C-B70B-314972F4D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5FDC8-D7C7-45F1-886C-A935A6C59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A18A0-1094-46AC-A063-AF86872B0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21FD0-F818-4DCF-8ECB-6F1703AC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3373F-F82A-4B0C-95A8-8E6DD92A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AC0CD0-913F-401E-8465-2C94394821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7437E-4E08-4A4C-B7C2-80B8F7536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D1D-B78E-47A0-8B8C-CBD637AA8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45AE9-3D6E-4407-AC18-E99C56858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FF742-00B7-4229-AC4E-6B5498AA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2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7130B7-28DF-4612-B7F4-3773F323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B26B-BC6D-4FBC-8731-183C6284E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A46DD-9B89-490F-B0E3-842443E4B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52CA5-58B2-4DF9-A90C-EE37230E33F1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F006D-0F68-4AB0-89EC-F28D2089AD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D99B-360D-4133-B4BD-A5387AE03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CC48-EB19-4629-97D7-6FF9CB745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340E1-E985-49D7-8FC0-6645E0788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0623" y="5576541"/>
            <a:ext cx="4485736" cy="358944"/>
          </a:xfrm>
          <a:noFill/>
        </p:spPr>
        <p:txBody>
          <a:bodyPr>
            <a:normAutofit lnSpcReduction="10000"/>
          </a:bodyPr>
          <a:lstStyle/>
          <a:p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Tp.HCM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000" i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i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957910-55A0-4572-AC5B-4A89C3C21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0138" y="2652372"/>
            <a:ext cx="9768726" cy="2150719"/>
          </a:xfrm>
          <a:noFill/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 QUẢ KHẢO SÁT Ý KIẾN SINH VIÊN VỀ </a:t>
            </a:r>
            <a:b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 LƯỢNG DỊCH VỤ TƯ VẤN CHUYỂN TIẾP</a:t>
            </a:r>
            <a:b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4EF3A923-0308-4652-AA2F-C38027D663F6}"/>
              </a:ext>
            </a:extLst>
          </p:cNvPr>
          <p:cNvSpPr txBox="1">
            <a:spLocks/>
          </p:cNvSpPr>
          <p:nvPr/>
        </p:nvSpPr>
        <p:spPr>
          <a:xfrm>
            <a:off x="3796452" y="552871"/>
            <a:ext cx="4485736" cy="114185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000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ỜNG ĐẠI HỌC BÁCH KHOA</a:t>
            </a:r>
          </a:p>
          <a:p>
            <a:r>
              <a:rPr lang="en-US" sz="2000" b="1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 PHÒNG ĐÀO TẠO QUỐC TẾ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A6BF3F7-FDC5-4E74-B41A-D68FFF02AA93}"/>
              </a:ext>
            </a:extLst>
          </p:cNvPr>
          <p:cNvCxnSpPr>
            <a:cxnSpLocks/>
          </p:cNvCxnSpPr>
          <p:nvPr/>
        </p:nvCxnSpPr>
        <p:spPr>
          <a:xfrm>
            <a:off x="4981305" y="1454331"/>
            <a:ext cx="2203268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69D1F16-ABD8-4BF0-A427-E5E8F3C933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008" y="1559632"/>
            <a:ext cx="974624" cy="88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03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EA9ED-0176-4267-8003-EE314728F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B1BD37F5-21B3-467E-8512-3533C3B765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72965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07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CA811C-C0E5-4A61-B569-EB3977CA9429}"/>
              </a:ext>
            </a:extLst>
          </p:cNvPr>
          <p:cNvSpPr txBox="1"/>
          <p:nvPr/>
        </p:nvSpPr>
        <p:spPr>
          <a:xfrm>
            <a:off x="1214325" y="135153"/>
            <a:ext cx="9286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22AE1F-01D4-95F9-C6A5-081E4A92C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610" y="972073"/>
            <a:ext cx="10202779" cy="54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30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CA811C-C0E5-4A61-B569-EB3977CA9429}"/>
              </a:ext>
            </a:extLst>
          </p:cNvPr>
          <p:cNvSpPr txBox="1"/>
          <p:nvPr/>
        </p:nvSpPr>
        <p:spPr>
          <a:xfrm>
            <a:off x="1214325" y="135153"/>
            <a:ext cx="92860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KẾT QUẢ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2CEEFB-35D5-E945-96E5-A3418CC984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830" y="683079"/>
            <a:ext cx="9953438" cy="591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42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9F294BD-C675-4DDC-641D-44FF721994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999630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003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151</Words>
  <Application>Microsoft Office PowerPoint</Application>
  <PresentationFormat>Widescreen</PresentationFormat>
  <Paragraphs>14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KẾT QUẢ KHẢO SÁT Ý KIẾN SINH VIÊN VỀ  CHẤT LƯỢNG DỊCH VỤ TƯ VẤN CHUYỂN TIẾP </vt:lpstr>
      <vt:lpstr>Giới thiệu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KẾT QUẢ KHẢO SÁT Ý KIẾN SINH VIÊN  HỌC KỲ PRE-UNIVERSITY NĂM 2019</dc:title>
  <dc:creator>uyentran</dc:creator>
  <cp:lastModifiedBy>Lưu Thị Kim Cúc</cp:lastModifiedBy>
  <cp:revision>17</cp:revision>
  <dcterms:created xsi:type="dcterms:W3CDTF">2020-10-19T08:50:08Z</dcterms:created>
  <dcterms:modified xsi:type="dcterms:W3CDTF">2024-01-23T07:26:40Z</dcterms:modified>
</cp:coreProperties>
</file>